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7" r:id="rId3"/>
    <p:sldId id="271" r:id="rId4"/>
    <p:sldId id="272" r:id="rId5"/>
    <p:sldId id="288" r:id="rId6"/>
    <p:sldId id="289" r:id="rId7"/>
    <p:sldId id="273" r:id="rId8"/>
    <p:sldId id="274" r:id="rId9"/>
    <p:sldId id="284" r:id="rId10"/>
    <p:sldId id="293" r:id="rId11"/>
    <p:sldId id="287" r:id="rId12"/>
    <p:sldId id="291" r:id="rId13"/>
    <p:sldId id="290" r:id="rId14"/>
    <p:sldId id="280" r:id="rId15"/>
    <p:sldId id="283" r:id="rId16"/>
    <p:sldId id="281" r:id="rId17"/>
    <p:sldId id="292" r:id="rId18"/>
    <p:sldId id="277" r:id="rId19"/>
    <p:sldId id="276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4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706" autoAdjust="0"/>
  </p:normalViewPr>
  <p:slideViewPr>
    <p:cSldViewPr snapToGrid="0">
      <p:cViewPr>
        <p:scale>
          <a:sx n="80" d="100"/>
          <a:sy n="80" d="100"/>
        </p:scale>
        <p:origin x="610" y="25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Lee" userId="c02c8df0b0f99b8a" providerId="LiveId" clId="{F4B29045-E174-45A6-9B1F-3BB83BF21BBC}"/>
    <pc:docChg chg="custSel addSld delSld modSld sldOrd">
      <pc:chgData name="Brian Lee" userId="c02c8df0b0f99b8a" providerId="LiveId" clId="{F4B29045-E174-45A6-9B1F-3BB83BF21BBC}" dt="2018-08-04T23:04:16.776" v="785"/>
      <pc:docMkLst>
        <pc:docMk/>
      </pc:docMkLst>
      <pc:sldChg chg="modTransition">
        <pc:chgData name="Brian Lee" userId="c02c8df0b0f99b8a" providerId="LiveId" clId="{F4B29045-E174-45A6-9B1F-3BB83BF21BBC}" dt="2018-08-04T22:16:41.589" v="776"/>
        <pc:sldMkLst>
          <pc:docMk/>
          <pc:sldMk cId="1476019738" sldId="262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2475092730" sldId="263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2761515851" sldId="264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2362296366" sldId="265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3229171051" sldId="266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452733939" sldId="267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1544302913" sldId="268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4101607575" sldId="269"/>
        </pc:sldMkLst>
      </pc:sldChg>
      <pc:sldChg chg="modTransition">
        <pc:chgData name="Brian Lee" userId="c02c8df0b0f99b8a" providerId="LiveId" clId="{F4B29045-E174-45A6-9B1F-3BB83BF21BBC}" dt="2018-08-04T22:16:41.589" v="776"/>
        <pc:sldMkLst>
          <pc:docMk/>
          <pc:sldMk cId="2794409471" sldId="270"/>
        </pc:sldMkLst>
      </pc:sldChg>
      <pc:sldChg chg="addSp modSp add ord">
        <pc:chgData name="Brian Lee" userId="c02c8df0b0f99b8a" providerId="LiveId" clId="{F4B29045-E174-45A6-9B1F-3BB83BF21BBC}" dt="2018-08-04T21:38:48.495" v="128"/>
        <pc:sldMkLst>
          <pc:docMk/>
          <pc:sldMk cId="140211067" sldId="271"/>
        </pc:sldMkLst>
        <pc:spChg chg="mod">
          <ac:chgData name="Brian Lee" userId="c02c8df0b0f99b8a" providerId="LiveId" clId="{F4B29045-E174-45A6-9B1F-3BB83BF21BBC}" dt="2018-08-04T21:33:24.382" v="11" actId="20577"/>
          <ac:spMkLst>
            <pc:docMk/>
            <pc:sldMk cId="140211067" sldId="271"/>
            <ac:spMk id="2" creationId="{00000000-0000-0000-0000-000000000000}"/>
          </ac:spMkLst>
        </pc:spChg>
        <pc:spChg chg="add mod">
          <ac:chgData name="Brian Lee" userId="c02c8df0b0f99b8a" providerId="LiveId" clId="{F4B29045-E174-45A6-9B1F-3BB83BF21BBC}" dt="2018-08-04T21:33:40.866" v="13"/>
          <ac:spMkLst>
            <pc:docMk/>
            <pc:sldMk cId="140211067" sldId="271"/>
            <ac:spMk id="3" creationId="{5F9B43E2-82B4-4FD2-8FBD-0B98589D2A81}"/>
          </ac:spMkLst>
        </pc:spChg>
      </pc:sldChg>
      <pc:sldChg chg="modSp add">
        <pc:chgData name="Brian Lee" userId="c02c8df0b0f99b8a" providerId="LiveId" clId="{F4B29045-E174-45A6-9B1F-3BB83BF21BBC}" dt="2018-08-04T21:34:01.149" v="29" actId="20577"/>
        <pc:sldMkLst>
          <pc:docMk/>
          <pc:sldMk cId="587106018" sldId="272"/>
        </pc:sldMkLst>
        <pc:spChg chg="mod">
          <ac:chgData name="Brian Lee" userId="c02c8df0b0f99b8a" providerId="LiveId" clId="{F4B29045-E174-45A6-9B1F-3BB83BF21BBC}" dt="2018-08-04T21:34:01.149" v="29" actId="20577"/>
          <ac:spMkLst>
            <pc:docMk/>
            <pc:sldMk cId="587106018" sldId="272"/>
            <ac:spMk id="2" creationId="{00000000-0000-0000-0000-000000000000}"/>
          </ac:spMkLst>
        </pc:spChg>
      </pc:sldChg>
      <pc:sldChg chg="modSp add">
        <pc:chgData name="Brian Lee" userId="c02c8df0b0f99b8a" providerId="LiveId" clId="{F4B29045-E174-45A6-9B1F-3BB83BF21BBC}" dt="2018-08-04T21:36:54.296" v="72" actId="20577"/>
        <pc:sldMkLst>
          <pc:docMk/>
          <pc:sldMk cId="2207494739" sldId="273"/>
        </pc:sldMkLst>
        <pc:spChg chg="mod">
          <ac:chgData name="Brian Lee" userId="c02c8df0b0f99b8a" providerId="LiveId" clId="{F4B29045-E174-45A6-9B1F-3BB83BF21BBC}" dt="2018-08-04T21:36:54.296" v="72" actId="20577"/>
          <ac:spMkLst>
            <pc:docMk/>
            <pc:sldMk cId="2207494739" sldId="273"/>
            <ac:spMk id="2" creationId="{00000000-0000-0000-0000-000000000000}"/>
          </ac:spMkLst>
        </pc:spChg>
      </pc:sldChg>
      <pc:sldChg chg="addSp modSp add">
        <pc:chgData name="Brian Lee" userId="c02c8df0b0f99b8a" providerId="LiveId" clId="{F4B29045-E174-45A6-9B1F-3BB83BF21BBC}" dt="2018-08-04T23:04:16.776" v="785"/>
        <pc:sldMkLst>
          <pc:docMk/>
          <pc:sldMk cId="289718492" sldId="274"/>
        </pc:sldMkLst>
        <pc:spChg chg="mod">
          <ac:chgData name="Brian Lee" userId="c02c8df0b0f99b8a" providerId="LiveId" clId="{F4B29045-E174-45A6-9B1F-3BB83BF21BBC}" dt="2018-08-04T21:37:34.662" v="106" actId="20577"/>
          <ac:spMkLst>
            <pc:docMk/>
            <pc:sldMk cId="289718492" sldId="274"/>
            <ac:spMk id="2" creationId="{00000000-0000-0000-0000-000000000000}"/>
          </ac:spMkLst>
        </pc:spChg>
        <pc:picChg chg="add">
          <ac:chgData name="Brian Lee" userId="c02c8df0b0f99b8a" providerId="LiveId" clId="{F4B29045-E174-45A6-9B1F-3BB83BF21BBC}" dt="2018-08-04T23:04:16.776" v="785"/>
          <ac:picMkLst>
            <pc:docMk/>
            <pc:sldMk cId="289718492" sldId="274"/>
            <ac:picMk id="3" creationId="{AE76D4DE-6722-4498-A37F-6E9A74118C76}"/>
          </ac:picMkLst>
        </pc:picChg>
      </pc:sldChg>
      <pc:sldChg chg="addSp modSp add">
        <pc:chgData name="Brian Lee" userId="c02c8df0b0f99b8a" providerId="LiveId" clId="{F4B29045-E174-45A6-9B1F-3BB83BF21BBC}" dt="2018-08-04T22:15:29.605" v="775" actId="20577"/>
        <pc:sldMkLst>
          <pc:docMk/>
          <pc:sldMk cId="2717345999" sldId="276"/>
        </pc:sldMkLst>
        <pc:spChg chg="mod">
          <ac:chgData name="Brian Lee" userId="c02c8df0b0f99b8a" providerId="LiveId" clId="{F4B29045-E174-45A6-9B1F-3BB83BF21BBC}" dt="2018-08-04T21:40:36.904" v="159" actId="20577"/>
          <ac:spMkLst>
            <pc:docMk/>
            <pc:sldMk cId="2717345999" sldId="276"/>
            <ac:spMk id="2" creationId="{00000000-0000-0000-0000-000000000000}"/>
          </ac:spMkLst>
        </pc:spChg>
        <pc:spChg chg="add mod">
          <ac:chgData name="Brian Lee" userId="c02c8df0b0f99b8a" providerId="LiveId" clId="{F4B29045-E174-45A6-9B1F-3BB83BF21BBC}" dt="2018-08-04T22:15:29.605" v="775" actId="20577"/>
          <ac:spMkLst>
            <pc:docMk/>
            <pc:sldMk cId="2717345999" sldId="276"/>
            <ac:spMk id="3" creationId="{080AC52F-39BE-48B3-8600-2D8860710C36}"/>
          </ac:spMkLst>
        </pc:spChg>
      </pc:sldChg>
      <pc:sldChg chg="modSp add">
        <pc:chgData name="Brian Lee" userId="c02c8df0b0f99b8a" providerId="LiveId" clId="{F4B29045-E174-45A6-9B1F-3BB83BF21BBC}" dt="2018-08-04T21:40:53.389" v="164" actId="20577"/>
        <pc:sldMkLst>
          <pc:docMk/>
          <pc:sldMk cId="3883686652" sldId="277"/>
        </pc:sldMkLst>
        <pc:spChg chg="mod">
          <ac:chgData name="Brian Lee" userId="c02c8df0b0f99b8a" providerId="LiveId" clId="{F4B29045-E174-45A6-9B1F-3BB83BF21BBC}" dt="2018-08-04T21:40:53.389" v="164" actId="20577"/>
          <ac:spMkLst>
            <pc:docMk/>
            <pc:sldMk cId="3883686652" sldId="277"/>
            <ac:spMk id="2" creationId="{00000000-0000-0000-0000-000000000000}"/>
          </ac:spMkLst>
        </pc:spChg>
      </pc:sldChg>
      <pc:sldChg chg="modSp add">
        <pc:chgData name="Brian Lee" userId="c02c8df0b0f99b8a" providerId="LiveId" clId="{F4B29045-E174-45A6-9B1F-3BB83BF21BBC}" dt="2018-08-04T21:52:57.196" v="343" actId="20577"/>
        <pc:sldMkLst>
          <pc:docMk/>
          <pc:sldMk cId="1901172813" sldId="280"/>
        </pc:sldMkLst>
        <pc:spChg chg="mod">
          <ac:chgData name="Brian Lee" userId="c02c8df0b0f99b8a" providerId="LiveId" clId="{F4B29045-E174-45A6-9B1F-3BB83BF21BBC}" dt="2018-08-04T21:52:41.156" v="329" actId="20577"/>
          <ac:spMkLst>
            <pc:docMk/>
            <pc:sldMk cId="1901172813" sldId="280"/>
            <ac:spMk id="2" creationId="{9229DB0F-02EC-4CB2-9611-1E747C5B5BCB}"/>
          </ac:spMkLst>
        </pc:spChg>
        <pc:spChg chg="mod">
          <ac:chgData name="Brian Lee" userId="c02c8df0b0f99b8a" providerId="LiveId" clId="{F4B29045-E174-45A6-9B1F-3BB83BF21BBC}" dt="2018-08-04T21:52:57.196" v="343" actId="20577"/>
          <ac:spMkLst>
            <pc:docMk/>
            <pc:sldMk cId="1901172813" sldId="280"/>
            <ac:spMk id="3" creationId="{5813E72C-E5B3-4831-8BA1-D748F1478FEB}"/>
          </ac:spMkLst>
        </pc:spChg>
      </pc:sldChg>
      <pc:sldChg chg="addSp modSp add">
        <pc:chgData name="Brian Lee" userId="c02c8df0b0f99b8a" providerId="LiveId" clId="{F4B29045-E174-45A6-9B1F-3BB83BF21BBC}" dt="2018-08-04T22:37:12.931" v="784" actId="1076"/>
        <pc:sldMkLst>
          <pc:docMk/>
          <pc:sldMk cId="188296960" sldId="281"/>
        </pc:sldMkLst>
        <pc:spChg chg="mod">
          <ac:chgData name="Brian Lee" userId="c02c8df0b0f99b8a" providerId="LiveId" clId="{F4B29045-E174-45A6-9B1F-3BB83BF21BBC}" dt="2018-08-04T21:52:49.716" v="339" actId="20577"/>
          <ac:spMkLst>
            <pc:docMk/>
            <pc:sldMk cId="188296960" sldId="281"/>
            <ac:spMk id="2" creationId="{9229DB0F-02EC-4CB2-9611-1E747C5B5BCB}"/>
          </ac:spMkLst>
        </pc:spChg>
        <pc:spChg chg="mod">
          <ac:chgData name="Brian Lee" userId="c02c8df0b0f99b8a" providerId="LiveId" clId="{F4B29045-E174-45A6-9B1F-3BB83BF21BBC}" dt="2018-08-04T21:48:07.994" v="216" actId="20577"/>
          <ac:spMkLst>
            <pc:docMk/>
            <pc:sldMk cId="188296960" sldId="281"/>
            <ac:spMk id="3" creationId="{5813E72C-E5B3-4831-8BA1-D748F1478FEB}"/>
          </ac:spMkLst>
        </pc:spChg>
        <pc:picChg chg="add mod">
          <ac:chgData name="Brian Lee" userId="c02c8df0b0f99b8a" providerId="LiveId" clId="{F4B29045-E174-45A6-9B1F-3BB83BF21BBC}" dt="2018-08-04T22:36:50.622" v="778" actId="1076"/>
          <ac:picMkLst>
            <pc:docMk/>
            <pc:sldMk cId="188296960" sldId="281"/>
            <ac:picMk id="4" creationId="{56A8EB59-AAFF-4ACB-BF10-71CA012D670C}"/>
          </ac:picMkLst>
        </pc:picChg>
        <pc:picChg chg="add mod">
          <ac:chgData name="Brian Lee" userId="c02c8df0b0f99b8a" providerId="LiveId" clId="{F4B29045-E174-45A6-9B1F-3BB83BF21BBC}" dt="2018-08-04T22:37:11.446" v="783" actId="1076"/>
          <ac:picMkLst>
            <pc:docMk/>
            <pc:sldMk cId="188296960" sldId="281"/>
            <ac:picMk id="5" creationId="{031456E6-CFEB-4D6F-9366-8EE2A3D1233C}"/>
          </ac:picMkLst>
        </pc:picChg>
        <pc:picChg chg="add mod">
          <ac:chgData name="Brian Lee" userId="c02c8df0b0f99b8a" providerId="LiveId" clId="{F4B29045-E174-45A6-9B1F-3BB83BF21BBC}" dt="2018-08-04T22:37:12.931" v="784" actId="1076"/>
          <ac:picMkLst>
            <pc:docMk/>
            <pc:sldMk cId="188296960" sldId="281"/>
            <ac:picMk id="6" creationId="{FEC6E984-3A2F-4A6B-9938-D19312A11BDD}"/>
          </ac:picMkLst>
        </pc:picChg>
      </pc:sldChg>
      <pc:sldChg chg="modSp add ord">
        <pc:chgData name="Brian Lee" userId="c02c8df0b0f99b8a" providerId="LiveId" clId="{F4B29045-E174-45A6-9B1F-3BB83BF21BBC}" dt="2018-08-04T21:52:45.136" v="334" actId="20577"/>
        <pc:sldMkLst>
          <pc:docMk/>
          <pc:sldMk cId="116606881" sldId="283"/>
        </pc:sldMkLst>
        <pc:spChg chg="mod">
          <ac:chgData name="Brian Lee" userId="c02c8df0b0f99b8a" providerId="LiveId" clId="{F4B29045-E174-45A6-9B1F-3BB83BF21BBC}" dt="2018-08-04T21:52:45.136" v="334" actId="20577"/>
          <ac:spMkLst>
            <pc:docMk/>
            <pc:sldMk cId="116606881" sldId="283"/>
            <ac:spMk id="2" creationId="{9229DB0F-02EC-4CB2-9611-1E747C5B5BCB}"/>
          </ac:spMkLst>
        </pc:spChg>
      </pc:sldChg>
      <pc:sldChg chg="addSp delSp modSp add">
        <pc:chgData name="Brian Lee" userId="c02c8df0b0f99b8a" providerId="LiveId" clId="{F4B29045-E174-45A6-9B1F-3BB83BF21BBC}" dt="2018-08-04T22:08:54.866" v="384"/>
        <pc:sldMkLst>
          <pc:docMk/>
          <pc:sldMk cId="2461815579" sldId="284"/>
        </pc:sldMkLst>
        <pc:spChg chg="mod">
          <ac:chgData name="Brian Lee" userId="c02c8df0b0f99b8a" providerId="LiveId" clId="{F4B29045-E174-45A6-9B1F-3BB83BF21BBC}" dt="2018-08-04T22:06:22.543" v="370" actId="20577"/>
          <ac:spMkLst>
            <pc:docMk/>
            <pc:sldMk cId="2461815579" sldId="284"/>
            <ac:spMk id="2" creationId="{00000000-0000-0000-0000-000000000000}"/>
          </ac:spMkLst>
        </pc:spChg>
        <pc:spChg chg="add del mod">
          <ac:chgData name="Brian Lee" userId="c02c8df0b0f99b8a" providerId="LiveId" clId="{F4B29045-E174-45A6-9B1F-3BB83BF21BBC}" dt="2018-08-04T22:07:41.860" v="371" actId="478"/>
          <ac:spMkLst>
            <pc:docMk/>
            <pc:sldMk cId="2461815579" sldId="284"/>
            <ac:spMk id="3" creationId="{18A5413E-8FB3-425D-A32C-3A5F0ADA5E7A}"/>
          </ac:spMkLst>
        </pc:spChg>
        <pc:spChg chg="add mod">
          <ac:chgData name="Brian Lee" userId="c02c8df0b0f99b8a" providerId="LiveId" clId="{F4B29045-E174-45A6-9B1F-3BB83BF21BBC}" dt="2018-08-04T22:08:50.864" v="381"/>
          <ac:spMkLst>
            <pc:docMk/>
            <pc:sldMk cId="2461815579" sldId="284"/>
            <ac:spMk id="6" creationId="{51A987C5-A7EE-46FB-B034-91ADD42B5B3E}"/>
          </ac:spMkLst>
        </pc:spChg>
        <pc:spChg chg="add del mod">
          <ac:chgData name="Brian Lee" userId="c02c8df0b0f99b8a" providerId="LiveId" clId="{F4B29045-E174-45A6-9B1F-3BB83BF21BBC}" dt="2018-08-04T22:08:54.866" v="384"/>
          <ac:spMkLst>
            <pc:docMk/>
            <pc:sldMk cId="2461815579" sldId="284"/>
            <ac:spMk id="7" creationId="{B2BF1151-39DB-4543-9E69-CD3D31234988}"/>
          </ac:spMkLst>
        </pc:spChg>
        <pc:picChg chg="add del mod">
          <ac:chgData name="Brian Lee" userId="c02c8df0b0f99b8a" providerId="LiveId" clId="{F4B29045-E174-45A6-9B1F-3BB83BF21BBC}" dt="2018-08-04T22:08:53.527" v="383"/>
          <ac:picMkLst>
            <pc:docMk/>
            <pc:sldMk cId="2461815579" sldId="284"/>
            <ac:picMk id="4" creationId="{C4E5C8B0-C984-45CD-B06B-7F7580E0338A}"/>
          </ac:picMkLst>
        </pc:picChg>
        <pc:picChg chg="add del mod">
          <ac:chgData name="Brian Lee" userId="c02c8df0b0f99b8a" providerId="LiveId" clId="{F4B29045-E174-45A6-9B1F-3BB83BF21BBC}" dt="2018-08-04T22:08:40.082" v="379" actId="478"/>
          <ac:picMkLst>
            <pc:docMk/>
            <pc:sldMk cId="2461815579" sldId="284"/>
            <ac:picMk id="5" creationId="{92C79A72-94C4-447A-9D48-9DD4D9578C8C}"/>
          </ac:picMkLst>
        </pc:picChg>
        <pc:picChg chg="add mod">
          <ac:chgData name="Brian Lee" userId="c02c8df0b0f99b8a" providerId="LiveId" clId="{F4B29045-E174-45A6-9B1F-3BB83BF21BBC}" dt="2018-08-04T22:08:54.866" v="384"/>
          <ac:picMkLst>
            <pc:docMk/>
            <pc:sldMk cId="2461815579" sldId="284"/>
            <ac:picMk id="8" creationId="{6A282D5C-D237-4DEC-81A2-A8871D550A64}"/>
          </ac:picMkLst>
        </pc:picChg>
      </pc:sldChg>
      <pc:sldChg chg="addSp delSp modSp add">
        <pc:chgData name="Brian Lee" userId="c02c8df0b0f99b8a" providerId="LiveId" clId="{F4B29045-E174-45A6-9B1F-3BB83BF21BBC}" dt="2018-08-04T22:09:38.010" v="395"/>
        <pc:sldMkLst>
          <pc:docMk/>
          <pc:sldMk cId="476048222" sldId="285"/>
        </pc:sldMkLst>
        <pc:spChg chg="mod">
          <ac:chgData name="Brian Lee" userId="c02c8df0b0f99b8a" providerId="LiveId" clId="{F4B29045-E174-45A6-9B1F-3BB83BF21BBC}" dt="2018-08-04T22:09:23.746" v="394" actId="20577"/>
          <ac:spMkLst>
            <pc:docMk/>
            <pc:sldMk cId="476048222" sldId="285"/>
            <ac:spMk id="2" creationId="{00000000-0000-0000-0000-000000000000}"/>
          </ac:spMkLst>
        </pc:spChg>
        <pc:spChg chg="add del mod">
          <ac:chgData name="Brian Lee" userId="c02c8df0b0f99b8a" providerId="LiveId" clId="{F4B29045-E174-45A6-9B1F-3BB83BF21BBC}" dt="2018-08-04T22:09:38.010" v="395"/>
          <ac:spMkLst>
            <pc:docMk/>
            <pc:sldMk cId="476048222" sldId="285"/>
            <ac:spMk id="3" creationId="{B8B05A06-C8A8-44A8-83DF-65FDAB18C0E8}"/>
          </ac:spMkLst>
        </pc:spChg>
        <pc:spChg chg="add mod">
          <ac:chgData name="Brian Lee" userId="c02c8df0b0f99b8a" providerId="LiveId" clId="{F4B29045-E174-45A6-9B1F-3BB83BF21BBC}" dt="2018-08-04T22:09:38.010" v="395"/>
          <ac:spMkLst>
            <pc:docMk/>
            <pc:sldMk cId="476048222" sldId="285"/>
            <ac:spMk id="4" creationId="{99769450-B2D1-455F-93DE-FBF71EFD6D5A}"/>
          </ac:spMkLst>
        </pc:spChg>
      </pc:sldChg>
      <pc:sldChg chg="modSp add">
        <pc:chgData name="Brian Lee" userId="c02c8df0b0f99b8a" providerId="LiveId" clId="{F4B29045-E174-45A6-9B1F-3BB83BF21BBC}" dt="2018-08-04T22:11:26.718" v="481" actId="20577"/>
        <pc:sldMkLst>
          <pc:docMk/>
          <pc:sldMk cId="2296884616" sldId="286"/>
        </pc:sldMkLst>
        <pc:spChg chg="mod">
          <ac:chgData name="Brian Lee" userId="c02c8df0b0f99b8a" providerId="LiveId" clId="{F4B29045-E174-45A6-9B1F-3BB83BF21BBC}" dt="2018-08-04T22:11:17.632" v="444" actId="20577"/>
          <ac:spMkLst>
            <pc:docMk/>
            <pc:sldMk cId="2296884616" sldId="286"/>
            <ac:spMk id="2" creationId="{00000000-0000-0000-0000-000000000000}"/>
          </ac:spMkLst>
        </pc:spChg>
        <pc:spChg chg="mod">
          <ac:chgData name="Brian Lee" userId="c02c8df0b0f99b8a" providerId="LiveId" clId="{F4B29045-E174-45A6-9B1F-3BB83BF21BBC}" dt="2018-08-04T22:11:26.718" v="481" actId="20577"/>
          <ac:spMkLst>
            <pc:docMk/>
            <pc:sldMk cId="2296884616" sldId="286"/>
            <ac:spMk id="4" creationId="{99769450-B2D1-455F-93DE-FBF71EFD6D5A}"/>
          </ac:spMkLst>
        </pc:spChg>
      </pc:sldChg>
    </pc:docChg>
  </pc:docChgLst>
  <pc:docChgLst>
    <pc:chgData name="Brian Lee" userId="c02c8df0b0f99b8a" providerId="LiveId" clId="{2012947F-352C-4BEA-92CA-8E67C723DE68}"/>
    <pc:docChg chg="undo custSel addSld delSld modSld sldOrd">
      <pc:chgData name="Brian Lee" userId="c02c8df0b0f99b8a" providerId="LiveId" clId="{2012947F-352C-4BEA-92CA-8E67C723DE68}" dt="2018-08-06T07:46:13.265" v="927" actId="2696"/>
      <pc:docMkLst>
        <pc:docMk/>
      </pc:docMkLst>
      <pc:sldChg chg="addSp delSp modSp ord">
        <pc:chgData name="Brian Lee" userId="c02c8df0b0f99b8a" providerId="LiveId" clId="{2012947F-352C-4BEA-92CA-8E67C723DE68}" dt="2018-08-06T07:44:14.345" v="924" actId="20577"/>
        <pc:sldMkLst>
          <pc:docMk/>
          <pc:sldMk cId="140211067" sldId="271"/>
        </pc:sldMkLst>
        <pc:spChg chg="mod">
          <ac:chgData name="Brian Lee" userId="c02c8df0b0f99b8a" providerId="LiveId" clId="{2012947F-352C-4BEA-92CA-8E67C723DE68}" dt="2018-08-06T07:35:28.874" v="380" actId="20577"/>
          <ac:spMkLst>
            <pc:docMk/>
            <pc:sldMk cId="140211067" sldId="271"/>
            <ac:spMk id="2" creationId="{00000000-0000-0000-0000-000000000000}"/>
          </ac:spMkLst>
        </pc:spChg>
        <pc:spChg chg="del">
          <ac:chgData name="Brian Lee" userId="c02c8df0b0f99b8a" providerId="LiveId" clId="{2012947F-352C-4BEA-92CA-8E67C723DE68}" dt="2018-08-06T07:32:13.214" v="39"/>
          <ac:spMkLst>
            <pc:docMk/>
            <pc:sldMk cId="140211067" sldId="271"/>
            <ac:spMk id="3" creationId="{5F9B43E2-82B4-4FD2-8FBD-0B98589D2A81}"/>
          </ac:spMkLst>
        </pc:spChg>
        <pc:spChg chg="add mod">
          <ac:chgData name="Brian Lee" userId="c02c8df0b0f99b8a" providerId="LiveId" clId="{2012947F-352C-4BEA-92CA-8E67C723DE68}" dt="2018-08-06T07:44:14.345" v="924" actId="20577"/>
          <ac:spMkLst>
            <pc:docMk/>
            <pc:sldMk cId="140211067" sldId="271"/>
            <ac:spMk id="4" creationId="{186E2A7B-A86F-47C6-8A56-87C6FBA1032F}"/>
          </ac:spMkLst>
        </pc:spChg>
        <pc:spChg chg="add del mod">
          <ac:chgData name="Brian Lee" userId="c02c8df0b0f99b8a" providerId="LiveId" clId="{2012947F-352C-4BEA-92CA-8E67C723DE68}" dt="2018-08-06T07:32:14.513" v="40"/>
          <ac:spMkLst>
            <pc:docMk/>
            <pc:sldMk cId="140211067" sldId="271"/>
            <ac:spMk id="5" creationId="{D2943517-E432-4079-91D2-2119879FD60A}"/>
          </ac:spMkLst>
        </pc:spChg>
        <pc:picChg chg="add mod">
          <ac:chgData name="Brian Lee" userId="c02c8df0b0f99b8a" providerId="LiveId" clId="{2012947F-352C-4BEA-92CA-8E67C723DE68}" dt="2018-08-06T07:32:14.513" v="40"/>
          <ac:picMkLst>
            <pc:docMk/>
            <pc:sldMk cId="140211067" sldId="271"/>
            <ac:picMk id="6" creationId="{CE7C18ED-4F53-4865-A835-5FCEB77F8C54}"/>
          </ac:picMkLst>
        </pc:picChg>
      </pc:sldChg>
      <pc:sldChg chg="addSp delSp modSp ord">
        <pc:chgData name="Brian Lee" userId="c02c8df0b0f99b8a" providerId="LiveId" clId="{2012947F-352C-4BEA-92CA-8E67C723DE68}" dt="2018-08-06T07:39:24.959" v="495" actId="20577"/>
        <pc:sldMkLst>
          <pc:docMk/>
          <pc:sldMk cId="587106018" sldId="272"/>
        </pc:sldMkLst>
        <pc:spChg chg="add del mod">
          <ac:chgData name="Brian Lee" userId="c02c8df0b0f99b8a" providerId="LiveId" clId="{2012947F-352C-4BEA-92CA-8E67C723DE68}" dt="2018-08-06T07:36:15.495" v="383"/>
          <ac:spMkLst>
            <pc:docMk/>
            <pc:sldMk cId="587106018" sldId="272"/>
            <ac:spMk id="3" creationId="{DA4A5C10-8BFE-4B8F-871E-4B6934D8D81F}"/>
          </ac:spMkLst>
        </pc:spChg>
        <pc:spChg chg="add mod">
          <ac:chgData name="Brian Lee" userId="c02c8df0b0f99b8a" providerId="LiveId" clId="{2012947F-352C-4BEA-92CA-8E67C723DE68}" dt="2018-08-06T07:39:24.959" v="495" actId="20577"/>
          <ac:spMkLst>
            <pc:docMk/>
            <pc:sldMk cId="587106018" sldId="272"/>
            <ac:spMk id="4" creationId="{7BC43F46-8BD2-4B02-8B5A-7E6FD4314697}"/>
          </ac:spMkLst>
        </pc:spChg>
        <pc:spChg chg="add del mod">
          <ac:chgData name="Brian Lee" userId="c02c8df0b0f99b8a" providerId="LiveId" clId="{2012947F-352C-4BEA-92CA-8E67C723DE68}" dt="2018-08-06T07:37:01.144" v="389"/>
          <ac:spMkLst>
            <pc:docMk/>
            <pc:sldMk cId="587106018" sldId="272"/>
            <ac:spMk id="5" creationId="{D42A595F-BC61-41B9-A210-510DCCF86C03}"/>
          </ac:spMkLst>
        </pc:spChg>
        <pc:picChg chg="add mod">
          <ac:chgData name="Brian Lee" userId="c02c8df0b0f99b8a" providerId="LiveId" clId="{2012947F-352C-4BEA-92CA-8E67C723DE68}" dt="2018-08-06T07:37:03.896" v="390" actId="14100"/>
          <ac:picMkLst>
            <pc:docMk/>
            <pc:sldMk cId="587106018" sldId="272"/>
            <ac:picMk id="7" creationId="{4C53EE21-3F7F-4B1D-AB7E-3FC9FA59FB05}"/>
          </ac:picMkLst>
        </pc:picChg>
        <pc:picChg chg="add del mod modCrop">
          <ac:chgData name="Brian Lee" userId="c02c8df0b0f99b8a" providerId="LiveId" clId="{2012947F-352C-4BEA-92CA-8E67C723DE68}" dt="2018-08-06T07:37:00.031" v="388"/>
          <ac:picMkLst>
            <pc:docMk/>
            <pc:sldMk cId="587106018" sldId="272"/>
            <ac:picMk id="1026" creationId="{6AD6D273-46F3-46DA-8A34-DEA86764AB59}"/>
          </ac:picMkLst>
        </pc:picChg>
      </pc:sldChg>
      <pc:sldChg chg="addSp modSp">
        <pc:chgData name="Brian Lee" userId="c02c8df0b0f99b8a" providerId="LiveId" clId="{2012947F-352C-4BEA-92CA-8E67C723DE68}" dt="2018-08-06T06:22:29.176" v="31" actId="1035"/>
        <pc:sldMkLst>
          <pc:docMk/>
          <pc:sldMk cId="2207494739" sldId="273"/>
        </pc:sldMkLst>
        <pc:picChg chg="add mod">
          <ac:chgData name="Brian Lee" userId="c02c8df0b0f99b8a" providerId="LiveId" clId="{2012947F-352C-4BEA-92CA-8E67C723DE68}" dt="2018-08-06T06:22:29.176" v="31" actId="1035"/>
          <ac:picMkLst>
            <pc:docMk/>
            <pc:sldMk cId="2207494739" sldId="273"/>
            <ac:picMk id="3" creationId="{9BBF4BEE-79EA-47D7-814F-A41E82B7DC18}"/>
          </ac:picMkLst>
        </pc:picChg>
      </pc:sldChg>
      <pc:sldChg chg="addSp delSp modSp">
        <pc:chgData name="Brian Lee" userId="c02c8df0b0f99b8a" providerId="LiveId" clId="{2012947F-352C-4BEA-92CA-8E67C723DE68}" dt="2018-08-06T06:22:22.319" v="4" actId="12788"/>
        <pc:sldMkLst>
          <pc:docMk/>
          <pc:sldMk cId="289718492" sldId="274"/>
        </pc:sldMkLst>
        <pc:picChg chg="del">
          <ac:chgData name="Brian Lee" userId="c02c8df0b0f99b8a" providerId="LiveId" clId="{2012947F-352C-4BEA-92CA-8E67C723DE68}" dt="2018-08-06T06:22:09.956" v="1" actId="478"/>
          <ac:picMkLst>
            <pc:docMk/>
            <pc:sldMk cId="289718492" sldId="274"/>
            <ac:picMk id="3" creationId="{AE76D4DE-6722-4498-A37F-6E9A74118C76}"/>
          </ac:picMkLst>
        </pc:picChg>
        <pc:picChg chg="add mod">
          <ac:chgData name="Brian Lee" userId="c02c8df0b0f99b8a" providerId="LiveId" clId="{2012947F-352C-4BEA-92CA-8E67C723DE68}" dt="2018-08-06T06:22:22.319" v="4" actId="12788"/>
          <ac:picMkLst>
            <pc:docMk/>
            <pc:sldMk cId="289718492" sldId="274"/>
            <ac:picMk id="4" creationId="{0F17408C-5280-43C9-BEF3-818C94BDDCC5}"/>
          </ac:picMkLst>
        </pc:picChg>
      </pc:sldChg>
      <pc:sldChg chg="addSp delSp modSp add ord">
        <pc:chgData name="Brian Lee" userId="c02c8df0b0f99b8a" providerId="LiveId" clId="{2012947F-352C-4BEA-92CA-8E67C723DE68}" dt="2018-08-06T07:41:37.864" v="621" actId="20577"/>
        <pc:sldMkLst>
          <pc:docMk/>
          <pc:sldMk cId="1365669621" sldId="288"/>
        </pc:sldMkLst>
        <pc:spChg chg="del">
          <ac:chgData name="Brian Lee" userId="c02c8df0b0f99b8a" providerId="LiveId" clId="{2012947F-352C-4BEA-92CA-8E67C723DE68}" dt="2018-08-06T07:39:34.111" v="496"/>
          <ac:spMkLst>
            <pc:docMk/>
            <pc:sldMk cId="1365669621" sldId="288"/>
            <ac:spMk id="3" creationId="{5F9B43E2-82B4-4FD2-8FBD-0B98589D2A81}"/>
          </ac:spMkLst>
        </pc:spChg>
        <pc:spChg chg="add mod">
          <ac:chgData name="Brian Lee" userId="c02c8df0b0f99b8a" providerId="LiveId" clId="{2012947F-352C-4BEA-92CA-8E67C723DE68}" dt="2018-08-06T07:41:37.864" v="621" actId="20577"/>
          <ac:spMkLst>
            <pc:docMk/>
            <pc:sldMk cId="1365669621" sldId="288"/>
            <ac:spMk id="4" creationId="{781912E4-8DAC-4D03-A089-FD19504A8159}"/>
          </ac:spMkLst>
        </pc:spChg>
        <pc:spChg chg="add del mod">
          <ac:chgData name="Brian Lee" userId="c02c8df0b0f99b8a" providerId="LiveId" clId="{2012947F-352C-4BEA-92CA-8E67C723DE68}" dt="2018-08-06T07:40:14.599" v="533"/>
          <ac:spMkLst>
            <pc:docMk/>
            <pc:sldMk cId="1365669621" sldId="288"/>
            <ac:spMk id="5" creationId="{4431E3F0-28F0-4804-BBED-A0FFCE91D301}"/>
          </ac:spMkLst>
        </pc:spChg>
        <pc:picChg chg="add mod">
          <ac:chgData name="Brian Lee" userId="c02c8df0b0f99b8a" providerId="LiveId" clId="{2012947F-352C-4BEA-92CA-8E67C723DE68}" dt="2018-08-06T07:40:14.599" v="533"/>
          <ac:picMkLst>
            <pc:docMk/>
            <pc:sldMk cId="1365669621" sldId="288"/>
            <ac:picMk id="7" creationId="{5F4021F2-E60D-460F-AD9F-C204BFFBC50F}"/>
          </ac:picMkLst>
        </pc:picChg>
      </pc:sldChg>
      <pc:sldChg chg="addSp delSp modSp add">
        <pc:chgData name="Brian Lee" userId="c02c8df0b0f99b8a" providerId="LiveId" clId="{2012947F-352C-4BEA-92CA-8E67C723DE68}" dt="2018-08-06T07:43:52.652" v="922" actId="20577"/>
        <pc:sldMkLst>
          <pc:docMk/>
          <pc:sldMk cId="1228808464" sldId="289"/>
        </pc:sldMkLst>
        <pc:spChg chg="del mod">
          <ac:chgData name="Brian Lee" userId="c02c8df0b0f99b8a" providerId="LiveId" clId="{2012947F-352C-4BEA-92CA-8E67C723DE68}" dt="2018-08-06T07:42:03.759" v="629"/>
          <ac:spMkLst>
            <pc:docMk/>
            <pc:sldMk cId="1228808464" sldId="289"/>
            <ac:spMk id="4" creationId="{781912E4-8DAC-4D03-A089-FD19504A8159}"/>
          </ac:spMkLst>
        </pc:spChg>
        <pc:spChg chg="add mod">
          <ac:chgData name="Brian Lee" userId="c02c8df0b0f99b8a" providerId="LiveId" clId="{2012947F-352C-4BEA-92CA-8E67C723DE68}" dt="2018-08-06T07:43:52.652" v="922" actId="20577"/>
          <ac:spMkLst>
            <pc:docMk/>
            <pc:sldMk cId="1228808464" sldId="289"/>
            <ac:spMk id="5" creationId="{537CB3B7-94E5-4D34-B99F-A372370BF33D}"/>
          </ac:spMkLst>
        </pc:spChg>
        <pc:picChg chg="del">
          <ac:chgData name="Brian Lee" userId="c02c8df0b0f99b8a" providerId="LiveId" clId="{2012947F-352C-4BEA-92CA-8E67C723DE68}" dt="2018-08-06T07:41:45.746" v="623" actId="478"/>
          <ac:picMkLst>
            <pc:docMk/>
            <pc:sldMk cId="1228808464" sldId="289"/>
            <ac:picMk id="7" creationId="{5F4021F2-E60D-460F-AD9F-C204BFFBC50F}"/>
          </ac:picMkLst>
        </pc:picChg>
        <pc:picChg chg="add mod">
          <ac:chgData name="Brian Lee" userId="c02c8df0b0f99b8a" providerId="LiveId" clId="{2012947F-352C-4BEA-92CA-8E67C723DE68}" dt="2018-08-06T07:42:03.759" v="629"/>
          <ac:picMkLst>
            <pc:docMk/>
            <pc:sldMk cId="1228808464" sldId="289"/>
            <ac:picMk id="8" creationId="{5EE0F9F1-10EB-4D86-BA5D-1327813FAAFD}"/>
          </ac:picMkLst>
        </pc:picChg>
      </pc:sldChg>
      <pc:sldChg chg="add del ord">
        <pc:chgData name="Brian Lee" userId="c02c8df0b0f99b8a" providerId="LiveId" clId="{2012947F-352C-4BEA-92CA-8E67C723DE68}" dt="2018-08-06T07:46:13.265" v="927" actId="2696"/>
        <pc:sldMkLst>
          <pc:docMk/>
          <pc:sldMk cId="1107647325" sldId="290"/>
        </pc:sldMkLst>
      </pc:sldChg>
    </pc:docChg>
  </pc:docChgLst>
  <pc:docChgLst>
    <pc:chgData name="Guest User" providerId="Windows Live" clId="Web-{D56766B0-5997-4C6C-9B38-A4EB1B18DE99}"/>
    <pc:docChg chg="addSld modSld">
      <pc:chgData name="Guest User" userId="" providerId="Windows Live" clId="Web-{D56766B0-5997-4C6C-9B38-A4EB1B18DE99}" dt="2018-08-09T00:47:26.246" v="486" actId="20577"/>
      <pc:docMkLst>
        <pc:docMk/>
      </pc:docMkLst>
      <pc:sldChg chg="modSp">
        <pc:chgData name="Guest User" userId="" providerId="Windows Live" clId="Web-{D56766B0-5997-4C6C-9B38-A4EB1B18DE99}" dt="2018-08-09T00:47:20.121" v="484" actId="20577"/>
        <pc:sldMkLst>
          <pc:docMk/>
          <pc:sldMk cId="2461815579" sldId="284"/>
        </pc:sldMkLst>
        <pc:spChg chg="mod">
          <ac:chgData name="Guest User" userId="" providerId="Windows Live" clId="Web-{D56766B0-5997-4C6C-9B38-A4EB1B18DE99}" dt="2018-08-09T00:47:20.121" v="484" actId="20577"/>
          <ac:spMkLst>
            <pc:docMk/>
            <pc:sldMk cId="2461815579" sldId="284"/>
            <ac:spMk id="6" creationId="{51A987C5-A7EE-46FB-B034-91ADD42B5B3E}"/>
          </ac:spMkLst>
        </pc:spChg>
      </pc:sldChg>
      <pc:sldChg chg="modSp">
        <pc:chgData name="Guest User" userId="" providerId="Windows Live" clId="Web-{D56766B0-5997-4C6C-9B38-A4EB1B18DE99}" dt="2018-08-09T00:19:45.366" v="232" actId="20577"/>
        <pc:sldMkLst>
          <pc:docMk/>
          <pc:sldMk cId="2296884616" sldId="286"/>
        </pc:sldMkLst>
        <pc:spChg chg="mod">
          <ac:chgData name="Guest User" userId="" providerId="Windows Live" clId="Web-{D56766B0-5997-4C6C-9B38-A4EB1B18DE99}" dt="2018-08-09T00:19:45.366" v="232" actId="20577"/>
          <ac:spMkLst>
            <pc:docMk/>
            <pc:sldMk cId="2296884616" sldId="286"/>
            <ac:spMk id="4" creationId="{99769450-B2D1-455F-93DE-FBF71EFD6D5A}"/>
          </ac:spMkLst>
        </pc:spChg>
      </pc:sldChg>
      <pc:sldChg chg="modSp add replId">
        <pc:chgData name="Guest User" userId="" providerId="Windows Live" clId="Web-{D56766B0-5997-4C6C-9B38-A4EB1B18DE99}" dt="2018-08-09T00:46:35.387" v="467" actId="20577"/>
        <pc:sldMkLst>
          <pc:docMk/>
          <pc:sldMk cId="2106695363" sldId="293"/>
        </pc:sldMkLst>
        <pc:spChg chg="mod">
          <ac:chgData name="Guest User" userId="" providerId="Windows Live" clId="Web-{D56766B0-5997-4C6C-9B38-A4EB1B18DE99}" dt="2018-08-09T00:46:35.387" v="467" actId="20577"/>
          <ac:spMkLst>
            <pc:docMk/>
            <pc:sldMk cId="2106695363" sldId="293"/>
            <ac:spMk id="6" creationId="{51A987C5-A7EE-46FB-B034-91ADD42B5B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8/8/2018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8/8/2018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8/8/2018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8/8/2018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8/8/2018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8/8/2018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8/8/2018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8/8/2018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image" Target="../media/image1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Facial Recognition and Identification:</a:t>
            </a:r>
            <a:br>
              <a:rPr lang="en-US" sz="5400" dirty="0"/>
            </a:br>
            <a:r>
              <a:rPr lang="en-US" sz="5400" dirty="0"/>
              <a:t>Enhancing Event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Mooyoung Lee, Vivek Bejugama, and Brian Lee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987C5-A7EE-46FB-B034-91ADD42B5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956" y="1981199"/>
            <a:ext cx="5136444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Convolutional Neural Network (CNN)</a:t>
            </a:r>
          </a:p>
          <a:p>
            <a:pPr lvl="2" indent="-179070"/>
            <a:r>
              <a:rPr lang="en-US" dirty="0">
                <a:cs typeface="Arial"/>
              </a:rPr>
              <a:t>VGG16</a:t>
            </a:r>
          </a:p>
          <a:p>
            <a:pPr lvl="2" indent="-179070"/>
            <a:r>
              <a:rPr lang="en-US" dirty="0">
                <a:cs typeface="Arial"/>
              </a:rPr>
              <a:t>InceptionV3</a:t>
            </a:r>
            <a:endParaRPr lang="en-US">
              <a:cs typeface="Arial"/>
            </a:endParaRPr>
          </a:p>
          <a:p>
            <a:pPr lvl="2" indent="-179070"/>
            <a:endParaRPr lang="en-US" dirty="0">
              <a:cs typeface="Arial"/>
            </a:endParaRPr>
          </a:p>
          <a:p>
            <a:pPr marL="506730" lvl="2" indent="0">
              <a:buNone/>
            </a:pP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Residual Network</a:t>
            </a:r>
            <a:endParaRPr lang="en-US" dirty="0"/>
          </a:p>
          <a:p>
            <a:pPr lvl="2" indent="-179070"/>
            <a:r>
              <a:rPr lang="en-US" dirty="0">
                <a:cs typeface="Arial"/>
              </a:rPr>
              <a:t>ResNet50 - 50 layers</a:t>
            </a:r>
          </a:p>
          <a:p>
            <a:pPr lvl="2" indent="-179070"/>
            <a:r>
              <a:rPr lang="en-US" dirty="0">
                <a:cs typeface="Arial"/>
              </a:rPr>
              <a:t>ResNet152 – 152 layers  </a:t>
            </a:r>
            <a:endParaRPr lang="en-US"/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282D5C-D237-4DEC-81A2-A8871D550A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272553"/>
            <a:ext cx="4572000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548" y="414891"/>
            <a:ext cx="4828508" cy="890033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1704974"/>
            <a:ext cx="5696571" cy="408622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A43F27"/>
                </a:solidFill>
              </a:rPr>
              <a:t>OpenCV</a:t>
            </a:r>
            <a:r>
              <a:rPr lang="en-US" dirty="0">
                <a:solidFill>
                  <a:srgbClr val="A43F27"/>
                </a:solidFill>
              </a:rPr>
              <a:t> library</a:t>
            </a:r>
          </a:p>
          <a:p>
            <a:pPr lvl="1"/>
            <a:r>
              <a:rPr lang="en-US" dirty="0"/>
              <a:t>Local Binary Patterns Histograms (LBPH)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A43F27"/>
                </a:solidFill>
              </a:rPr>
              <a:t>CNN model via Transfer learning</a:t>
            </a:r>
          </a:p>
          <a:p>
            <a:pPr lvl="1"/>
            <a:r>
              <a:rPr lang="en-US" dirty="0"/>
              <a:t>VGG16</a:t>
            </a:r>
          </a:p>
          <a:p>
            <a:pPr lvl="1"/>
            <a:r>
              <a:rPr lang="en-US" dirty="0"/>
              <a:t>Inception V3</a:t>
            </a:r>
          </a:p>
        </p:txBody>
      </p:sp>
      <p:sp>
        <p:nvSpPr>
          <p:cNvPr id="4" name="Rectangle 3"/>
          <p:cNvSpPr/>
          <p:nvPr/>
        </p:nvSpPr>
        <p:spPr>
          <a:xfrm>
            <a:off x="7306026" y="865223"/>
            <a:ext cx="500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https://towardsdatascience.com/face-recognition-how-lbph-works-90ec258c3d6b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1530" y="1068046"/>
            <a:ext cx="5303520" cy="1271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259205" y="2589458"/>
            <a:ext cx="4435851" cy="80610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recognizer = </a:t>
            </a:r>
            <a:r>
              <a:rPr lang="en-US" sz="1400" dirty="0">
                <a:solidFill>
                  <a:srgbClr val="FF0000"/>
                </a:solidFill>
              </a:rPr>
              <a:t>cv2.face.</a:t>
            </a:r>
            <a:r>
              <a:rPr lang="en-US" sz="1400" dirty="0">
                <a:solidFill>
                  <a:srgbClr val="0000FF"/>
                </a:solidFill>
              </a:rPr>
              <a:t>LBPHFaceRecognizer</a:t>
            </a:r>
            <a:r>
              <a:rPr lang="en-US" sz="1400" dirty="0">
                <a:solidFill>
                  <a:srgbClr val="FF0000"/>
                </a:solidFill>
              </a:rPr>
              <a:t>_create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recognizer.</a:t>
            </a:r>
            <a:r>
              <a:rPr lang="en-US" sz="1400" dirty="0" err="1">
                <a:solidFill>
                  <a:srgbClr val="0000FF"/>
                </a:solidFill>
              </a:rPr>
              <a:t>train</a:t>
            </a:r>
            <a:r>
              <a:rPr lang="en-US" sz="1400" dirty="0"/>
              <a:t>(</a:t>
            </a:r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np.array</a:t>
            </a:r>
            <a:r>
              <a:rPr lang="en-US" sz="1400" dirty="0"/>
              <a:t>(</a:t>
            </a:r>
            <a:r>
              <a:rPr lang="en-US" sz="1400" dirty="0" err="1"/>
              <a:t>y_labels</a:t>
            </a:r>
            <a:r>
              <a:rPr lang="en-US" sz="1400" dirty="0"/>
              <a:t>))</a:t>
            </a:r>
          </a:p>
          <a:p>
            <a:r>
              <a:rPr lang="en-US" sz="1400" dirty="0" err="1"/>
              <a:t>recognizer.</a:t>
            </a:r>
            <a:r>
              <a:rPr lang="en-US" sz="1400" dirty="0" err="1">
                <a:solidFill>
                  <a:srgbClr val="0000FF"/>
                </a:solidFill>
              </a:rPr>
              <a:t>predict</a:t>
            </a:r>
            <a:r>
              <a:rPr lang="en-US" sz="1400" dirty="0"/>
              <a:t>(</a:t>
            </a:r>
            <a:r>
              <a:rPr lang="en-US" sz="1400" dirty="0" err="1"/>
              <a:t>img_gray</a:t>
            </a:r>
            <a:r>
              <a:rPr lang="en-US" sz="1400" dirty="0"/>
              <a:t>)</a:t>
            </a:r>
          </a:p>
        </p:txBody>
      </p:sp>
      <p:pic>
        <p:nvPicPr>
          <p:cNvPr id="2050" name="Picture 2" descr="http://blog.playment.io/wp-content/uploads/2018/02/fcn_arch_vgg1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30" y="2672449"/>
            <a:ext cx="5303520" cy="13247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39376" y="2466348"/>
            <a:ext cx="47323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https://blog.playment.io/semantic-segmentation-models-autonomous-vehicles/</a:t>
            </a:r>
          </a:p>
        </p:txBody>
      </p:sp>
      <p:pic>
        <p:nvPicPr>
          <p:cNvPr id="2052" name="Picture 4" descr="Image result for inception v3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30" y="4311398"/>
            <a:ext cx="5303520" cy="17950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620746" y="4118008"/>
            <a:ext cx="33986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https://cloud.google.com/tpu/docs/inception-v3-advanced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330" y="803640"/>
            <a:ext cx="12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LBPH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5329" y="2435570"/>
            <a:ext cx="12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5329" y="4060858"/>
            <a:ext cx="12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Inception V3</a:t>
            </a:r>
          </a:p>
        </p:txBody>
      </p:sp>
    </p:spTree>
    <p:extLst>
      <p:ext uri="{BB962C8B-B14F-4D97-AF65-F5344CB8AC3E}">
        <p14:creationId xmlns:p14="http://schemas.microsoft.com/office/powerpoint/2010/main" val="42085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122" y="134534"/>
            <a:ext cx="9601200" cy="854994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35" y="4838197"/>
            <a:ext cx="1188720" cy="1188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36" y="4838197"/>
            <a:ext cx="1188720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37" y="1806253"/>
            <a:ext cx="1188720" cy="1188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36" y="1806253"/>
            <a:ext cx="1188720" cy="1188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35" y="1806253"/>
            <a:ext cx="1188720" cy="1188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2" t="18099" r="34541" b="35922"/>
          <a:stretch/>
        </p:blipFill>
        <p:spPr>
          <a:xfrm>
            <a:off x="2316337" y="4838197"/>
            <a:ext cx="1198583" cy="1188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37" y="3177853"/>
            <a:ext cx="1188720" cy="118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36" y="3199385"/>
            <a:ext cx="1188720" cy="1188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4" t="16412" r="28956" b="18241"/>
          <a:stretch/>
        </p:blipFill>
        <p:spPr>
          <a:xfrm>
            <a:off x="5460335" y="3177853"/>
            <a:ext cx="1188720" cy="11860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9" y="3175194"/>
            <a:ext cx="1188720" cy="1188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32644" r="36175" b="9770"/>
          <a:stretch/>
        </p:blipFill>
        <p:spPr>
          <a:xfrm>
            <a:off x="9098603" y="3163980"/>
            <a:ext cx="1188720" cy="11999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03" y="1798810"/>
            <a:ext cx="1188720" cy="1188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9" y="1806253"/>
            <a:ext cx="1188720" cy="1188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9" y="4835538"/>
            <a:ext cx="1188720" cy="1188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7" t="27810" r="25152" b="17292"/>
          <a:stretch/>
        </p:blipFill>
        <p:spPr>
          <a:xfrm>
            <a:off x="9098603" y="4838197"/>
            <a:ext cx="1188720" cy="1188718"/>
          </a:xfrm>
          <a:prstGeom prst="rect">
            <a:avLst/>
          </a:prstGeom>
        </p:spPr>
      </p:pic>
      <p:pic>
        <p:nvPicPr>
          <p:cNvPr id="1026" name="Picture 2" descr="Three Dotsâ¦ | Notes to Self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41319" r="30765" b="43912"/>
          <a:stretch/>
        </p:blipFill>
        <p:spPr bwMode="auto">
          <a:xfrm rot="5400000">
            <a:off x="2719821" y="4534156"/>
            <a:ext cx="399068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ree Dotsâ¦ | Notes to Self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41319" r="30765" b="43912"/>
          <a:stretch/>
        </p:blipFill>
        <p:spPr bwMode="auto">
          <a:xfrm rot="5400000">
            <a:off x="4258891" y="4555929"/>
            <a:ext cx="399068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ree Dotsâ¦ | Notes to Self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41319" r="30765" b="43912"/>
          <a:stretch/>
        </p:blipFill>
        <p:spPr bwMode="auto">
          <a:xfrm rot="5400000">
            <a:off x="5858250" y="4537508"/>
            <a:ext cx="399068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ree Dotsâ¦ | Notes to Self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41319" r="30765" b="43912"/>
          <a:stretch/>
        </p:blipFill>
        <p:spPr bwMode="auto">
          <a:xfrm rot="5400000">
            <a:off x="7960035" y="4539183"/>
            <a:ext cx="399068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ree Dotsâ¦ | Notes to Self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8" t="41319" r="30765" b="43912"/>
          <a:stretch/>
        </p:blipFill>
        <p:spPr bwMode="auto">
          <a:xfrm rot="5400000">
            <a:off x="9468960" y="4530811"/>
            <a:ext cx="399068" cy="11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eft Brace 19"/>
          <p:cNvSpPr/>
          <p:nvPr/>
        </p:nvSpPr>
        <p:spPr>
          <a:xfrm>
            <a:off x="1606907" y="1798810"/>
            <a:ext cx="589688" cy="422544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4442" y="3554224"/>
            <a:ext cx="1699704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11 people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4279292" y="-614464"/>
            <a:ext cx="406807" cy="433271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15598" y="864324"/>
            <a:ext cx="253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Train set (33 photos)</a:t>
            </a:r>
          </a:p>
        </p:txBody>
      </p:sp>
      <p:sp>
        <p:nvSpPr>
          <p:cNvPr id="29" name="Left Brace 28"/>
          <p:cNvSpPr/>
          <p:nvPr/>
        </p:nvSpPr>
        <p:spPr>
          <a:xfrm rot="5400000">
            <a:off x="8728581" y="206913"/>
            <a:ext cx="406807" cy="271067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64172" y="884564"/>
            <a:ext cx="306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Validation set (22 photos)</a:t>
            </a:r>
          </a:p>
        </p:txBody>
      </p:sp>
    </p:spTree>
    <p:extLst>
      <p:ext uri="{BB962C8B-B14F-4D97-AF65-F5344CB8AC3E}">
        <p14:creationId xmlns:p14="http://schemas.microsoft.com/office/powerpoint/2010/main" val="9073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172" y="341701"/>
            <a:ext cx="9601200" cy="67191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>
                <a:solidFill>
                  <a:srgbClr val="A43F27"/>
                </a:solidFill>
              </a:rPr>
              <a:t>selection</a:t>
            </a:r>
            <a:r>
              <a:rPr lang="en-US" dirty="0"/>
              <a:t> - 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1957" y="1381239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VGG16 : 90%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79" y="1868642"/>
            <a:ext cx="3967438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44" y="1868642"/>
            <a:ext cx="3986684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82072" y="1381238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InceptionV3 : 60%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58024" y="1381239"/>
            <a:ext cx="1699704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LBPH : 18%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114" t="56262" r="39754"/>
          <a:stretch/>
        </p:blipFill>
        <p:spPr>
          <a:xfrm>
            <a:off x="593248" y="5403667"/>
            <a:ext cx="2721451" cy="6665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2" y="1868642"/>
            <a:ext cx="2743200" cy="17912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2" y="3659849"/>
            <a:ext cx="2743200" cy="17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DB0F-02EC-4CB2-9611-1E747C5B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9944"/>
            <a:ext cx="9601200" cy="639147"/>
          </a:xfrm>
        </p:spPr>
        <p:txBody>
          <a:bodyPr/>
          <a:lstStyle/>
          <a:p>
            <a:r>
              <a:rPr lang="en-US" dirty="0"/>
              <a:t>Trial 1 – Local model + Cloud ML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72C-E5B3-4831-8BA1-D748F1478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95401"/>
            <a:ext cx="9601200" cy="4495800"/>
          </a:xfrm>
        </p:spPr>
        <p:txBody>
          <a:bodyPr>
            <a:normAutofit/>
          </a:bodyPr>
          <a:lstStyle/>
          <a:p>
            <a:r>
              <a:rPr lang="en-US" dirty="0"/>
              <a:t>Train CNN model locally via transfer learning</a:t>
            </a:r>
          </a:p>
          <a:p>
            <a:r>
              <a:rPr lang="en-US" dirty="0"/>
              <a:t>Upload the CNN model into google storage bucket</a:t>
            </a:r>
          </a:p>
          <a:p>
            <a:r>
              <a:rPr lang="en-US" dirty="0"/>
              <a:t>Load model into Cloud ML API and predict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35393"/>
            <a:ext cx="4363176" cy="13619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1504576" y="4615321"/>
            <a:ext cx="9014131" cy="1508451"/>
            <a:chOff x="1295400" y="4618502"/>
            <a:chExt cx="9014131" cy="15084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4833131"/>
              <a:ext cx="8520113" cy="129382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4688478" y="4618502"/>
              <a:ext cx="5621053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</a:rPr>
                <a:t>https://cloud.google.com/ml-engine/docs/tensorflow/quotas#requesting_a_quota_increase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616"/>
          <a:stretch/>
        </p:blipFill>
        <p:spPr>
          <a:xfrm>
            <a:off x="1500641" y="3141632"/>
            <a:ext cx="4378036" cy="13220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500641" y="4501351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3F27"/>
                </a:solidFill>
              </a:rPr>
              <a:t>Google document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00641" y="2762236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3F27"/>
                </a:solidFill>
              </a:rPr>
              <a:t>Google ML API model format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2763050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A43F27"/>
                </a:solidFill>
              </a:rPr>
              <a:t>Keras</a:t>
            </a:r>
            <a:r>
              <a:rPr lang="en-US" dirty="0">
                <a:solidFill>
                  <a:srgbClr val="A43F27"/>
                </a:solidFill>
              </a:rPr>
              <a:t> saved models</a:t>
            </a:r>
          </a:p>
        </p:txBody>
      </p:sp>
    </p:spTree>
    <p:extLst>
      <p:ext uri="{BB962C8B-B14F-4D97-AF65-F5344CB8AC3E}">
        <p14:creationId xmlns:p14="http://schemas.microsoft.com/office/powerpoint/2010/main" val="19011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DB0F-02EC-4CB2-9611-1E747C5B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2 –  Train and Deploy using Cloud ML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72C-E5B3-4831-8BA1-D748F1478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 Images with Cloud Dataflow</a:t>
            </a:r>
          </a:p>
          <a:p>
            <a:r>
              <a:rPr lang="en-US" dirty="0"/>
              <a:t>Train the Model with Cloud ML API (Transfer learning w/ Inception V3)</a:t>
            </a:r>
          </a:p>
          <a:p>
            <a:r>
              <a:rPr lang="en-US" dirty="0"/>
              <a:t>Deploy the Trained Model for Predictions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2946" y="3886200"/>
            <a:ext cx="9313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Tutorial: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https://codelabs.developers.google.com/codelabs/cpb102-txf-learning/index.html#0</a:t>
            </a:r>
          </a:p>
        </p:txBody>
      </p:sp>
    </p:spTree>
    <p:extLst>
      <p:ext uri="{BB962C8B-B14F-4D97-AF65-F5344CB8AC3E}">
        <p14:creationId xmlns:p14="http://schemas.microsoft.com/office/powerpoint/2010/main" val="1166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DB0F-02EC-4CB2-9611-1E747C5B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700108"/>
          </a:xfrm>
        </p:spPr>
        <p:txBody>
          <a:bodyPr/>
          <a:lstStyle/>
          <a:p>
            <a:r>
              <a:rPr lang="en-US" dirty="0"/>
              <a:t>Trial 3 – Local model + Compute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72C-E5B3-4831-8BA1-D748F1478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01766"/>
            <a:ext cx="9601200" cy="1579560"/>
          </a:xfrm>
        </p:spPr>
        <p:txBody>
          <a:bodyPr/>
          <a:lstStyle/>
          <a:p>
            <a:r>
              <a:rPr lang="en-US" dirty="0"/>
              <a:t>Create a Python environment on a compute instance</a:t>
            </a:r>
          </a:p>
          <a:p>
            <a:r>
              <a:rPr lang="en-US" dirty="0"/>
              <a:t>Run a script to load a model</a:t>
            </a:r>
          </a:p>
          <a:p>
            <a:r>
              <a:rPr lang="en-US" dirty="0"/>
              <a:t>Run a script to predict a name by grabbing an image from the test folder</a:t>
            </a:r>
          </a:p>
        </p:txBody>
      </p:sp>
    </p:spTree>
    <p:extLst>
      <p:ext uri="{BB962C8B-B14F-4D97-AF65-F5344CB8AC3E}">
        <p14:creationId xmlns:p14="http://schemas.microsoft.com/office/powerpoint/2010/main" val="1882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Trial 3 – Storage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8EB59-AAFF-4ACB-BF10-71CA012D6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897" y="1998027"/>
            <a:ext cx="5734377" cy="4010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456E6-CFEB-4D6F-9366-8EE2A3D1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21054"/>
          <a:stretch/>
        </p:blipFill>
        <p:spPr>
          <a:xfrm>
            <a:off x="6870583" y="2207577"/>
            <a:ext cx="4272573" cy="167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6E984-3A2F-4A6B-9938-D19312A11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210" y="4267256"/>
            <a:ext cx="3584976" cy="17503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6325" y="4895850"/>
            <a:ext cx="2085975" cy="10096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21" idx="1"/>
          </p:cNvCxnSpPr>
          <p:nvPr/>
        </p:nvCxnSpPr>
        <p:spPr>
          <a:xfrm flipV="1">
            <a:off x="2647950" y="3488573"/>
            <a:ext cx="4647325" cy="191210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0" idx="1"/>
          </p:cNvCxnSpPr>
          <p:nvPr/>
        </p:nvCxnSpPr>
        <p:spPr>
          <a:xfrm flipV="1">
            <a:off x="2647950" y="5548313"/>
            <a:ext cx="4610100" cy="20415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58050" y="5191125"/>
            <a:ext cx="1124277" cy="714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95275" y="3090946"/>
            <a:ext cx="1858250" cy="7952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0478"/>
            <a:ext cx="9601200" cy="601047"/>
          </a:xfrm>
        </p:spPr>
        <p:txBody>
          <a:bodyPr/>
          <a:lstStyle/>
          <a:p>
            <a:r>
              <a:rPr lang="en-US" dirty="0"/>
              <a:t>Trial 3 – Prediction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672" r="52812"/>
          <a:stretch/>
        </p:blipFill>
        <p:spPr>
          <a:xfrm>
            <a:off x="528637" y="2510826"/>
            <a:ext cx="5471271" cy="34747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l="1" t="17596" r="51249"/>
          <a:stretch/>
        </p:blipFill>
        <p:spPr>
          <a:xfrm>
            <a:off x="6262686" y="2510826"/>
            <a:ext cx="5486400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637" y="941521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Prediction w/ “lee.jpg”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061" y="930394"/>
            <a:ext cx="3191773" cy="3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3F27"/>
                </a:solidFill>
              </a:rPr>
              <a:t>Prediction w/ “vivek.jpg”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08" y="941521"/>
            <a:ext cx="2743200" cy="1558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886" y="952648"/>
            <a:ext cx="2743200" cy="153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4248185"/>
            <a:ext cx="4457700" cy="14953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15075" y="4343435"/>
            <a:ext cx="4457700" cy="14001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C52F-39BE-48B3-8600-2D8860710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Gaining permission from lead stakeholders</a:t>
            </a:r>
          </a:p>
          <a:p>
            <a:pPr lvl="1"/>
            <a:r>
              <a:rPr lang="en-US" dirty="0"/>
              <a:t>Event Organizer (Leader)</a:t>
            </a:r>
          </a:p>
          <a:p>
            <a:pPr lvl="1"/>
            <a:r>
              <a:rPr lang="en-US" dirty="0"/>
              <a:t>Technical Team</a:t>
            </a:r>
          </a:p>
          <a:p>
            <a:pPr lvl="1"/>
            <a:r>
              <a:rPr lang="en-US" dirty="0"/>
              <a:t>Operation Enhancements</a:t>
            </a:r>
          </a:p>
          <a:p>
            <a:pPr lvl="1"/>
            <a:endParaRPr lang="en-US" dirty="0"/>
          </a:p>
          <a:p>
            <a:r>
              <a:rPr lang="en-US" dirty="0"/>
              <a:t>Obtaining buy-in from the organization</a:t>
            </a:r>
          </a:p>
          <a:p>
            <a:pPr lvl="1"/>
            <a:r>
              <a:rPr lang="en-US" dirty="0"/>
              <a:t>Selling the idea</a:t>
            </a:r>
          </a:p>
        </p:txBody>
      </p:sp>
    </p:spTree>
    <p:extLst>
      <p:ext uri="{BB962C8B-B14F-4D97-AF65-F5344CB8AC3E}">
        <p14:creationId xmlns:p14="http://schemas.microsoft.com/office/powerpoint/2010/main" val="271734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 to the Problem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Proof of Concept</a:t>
            </a:r>
          </a:p>
          <a:p>
            <a:r>
              <a:rPr lang="en-US" dirty="0"/>
              <a:t>Conclusions and Future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69450-B2D1-455F-93DE-FBF71EFD6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The </a:t>
            </a:r>
            <a:r>
              <a:rPr lang="en-US" b="1" dirty="0">
                <a:cs typeface="Arial"/>
              </a:rPr>
              <a:t>concept of a face identification model </a:t>
            </a:r>
            <a:r>
              <a:rPr lang="en-US" dirty="0">
                <a:cs typeface="Arial"/>
              </a:rPr>
              <a:t>using </a:t>
            </a:r>
            <a:r>
              <a:rPr lang="en-US" b="1" dirty="0">
                <a:cs typeface="Arial"/>
              </a:rPr>
              <a:t>cloud infrastructure</a:t>
            </a:r>
            <a:r>
              <a:rPr lang="en-US" dirty="0">
                <a:cs typeface="Arial"/>
              </a:rPr>
              <a:t> was successful.</a:t>
            </a:r>
            <a:endParaRPr lang="en-US" b="1" dirty="0"/>
          </a:p>
          <a:p>
            <a:r>
              <a:rPr lang="en-US" b="1" dirty="0"/>
              <a:t>CNN</a:t>
            </a:r>
            <a:r>
              <a:rPr lang="en-US" dirty="0"/>
              <a:t> model vis transfer learning is better than OpenCV/</a:t>
            </a:r>
            <a:r>
              <a:rPr lang="en-US" b="1" dirty="0"/>
              <a:t>LBPH</a:t>
            </a:r>
            <a:r>
              <a:rPr lang="en-US" dirty="0"/>
              <a:t> model.</a:t>
            </a:r>
            <a:endParaRPr lang="en-US"/>
          </a:p>
          <a:p>
            <a:r>
              <a:rPr lang="en-US" dirty="0"/>
              <a:t>CNN model using </a:t>
            </a:r>
            <a:r>
              <a:rPr lang="en-US" b="1" dirty="0"/>
              <a:t>VGG16</a:t>
            </a:r>
            <a:r>
              <a:rPr lang="en-US" dirty="0"/>
              <a:t> was better than the </a:t>
            </a:r>
            <a:r>
              <a:rPr lang="en-US" b="1" dirty="0"/>
              <a:t>InceptionV3</a:t>
            </a:r>
            <a:r>
              <a:rPr lang="en-US" dirty="0"/>
              <a:t> for our application.</a:t>
            </a:r>
          </a:p>
          <a:p>
            <a:r>
              <a:rPr lang="en-US" dirty="0"/>
              <a:t>Need to validate the CNN model w/ about </a:t>
            </a:r>
            <a:r>
              <a:rPr lang="en-US" b="1" dirty="0"/>
              <a:t>100-people</a:t>
            </a:r>
            <a:r>
              <a:rPr lang="en-US" dirty="0"/>
              <a:t>.</a:t>
            </a:r>
          </a:p>
          <a:p>
            <a:r>
              <a:rPr lang="en-US" dirty="0"/>
              <a:t>Need to develop a </a:t>
            </a:r>
            <a:r>
              <a:rPr lang="en-US" b="1" dirty="0"/>
              <a:t>user-friendly app </a:t>
            </a:r>
            <a:r>
              <a:rPr lang="en-US" dirty="0"/>
              <a:t>to communicate with cloud ML instance. </a:t>
            </a:r>
          </a:p>
        </p:txBody>
      </p:sp>
    </p:spTree>
    <p:extLst>
      <p:ext uri="{BB962C8B-B14F-4D97-AF65-F5344CB8AC3E}">
        <p14:creationId xmlns:p14="http://schemas.microsoft.com/office/powerpoint/2010/main" val="22968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Refugee Support Logistics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2A7B-A86F-47C6-8A56-87C6FBA103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Thousands of refugees</a:t>
            </a:r>
          </a:p>
          <a:p>
            <a:pPr lvl="1">
              <a:tabLst>
                <a:tab pos="1082675" algn="l"/>
                <a:tab pos="1311275" algn="l"/>
              </a:tabLst>
            </a:pPr>
            <a:r>
              <a:rPr lang="en-US" dirty="0"/>
              <a:t>2016	||	85,000</a:t>
            </a:r>
          </a:p>
          <a:p>
            <a:pPr lvl="1">
              <a:tabLst>
                <a:tab pos="1082675" algn="l"/>
                <a:tab pos="1311275" algn="l"/>
              </a:tabLst>
            </a:pPr>
            <a:r>
              <a:rPr lang="en-US" dirty="0"/>
              <a:t>2017	||	54,000</a:t>
            </a:r>
          </a:p>
          <a:p>
            <a:r>
              <a:rPr lang="en-US" dirty="0"/>
              <a:t>Texas is one of the major hubs</a:t>
            </a:r>
          </a:p>
          <a:p>
            <a:r>
              <a:rPr lang="en-US" dirty="0"/>
              <a:t>Challenges for community support:</a:t>
            </a:r>
          </a:p>
          <a:p>
            <a:pPr lvl="1"/>
            <a:r>
              <a:rPr lang="en-US" dirty="0"/>
              <a:t>Language/Culture barriers</a:t>
            </a:r>
          </a:p>
          <a:p>
            <a:pPr lvl="1"/>
            <a:r>
              <a:rPr lang="en-US" dirty="0"/>
              <a:t>Employment/education</a:t>
            </a:r>
          </a:p>
          <a:p>
            <a:pPr lvl="1"/>
            <a:r>
              <a:rPr lang="en-US" dirty="0"/>
              <a:t>Discrimination/racism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7C18ED-4F53-4865-A835-5FCEB77F8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357093"/>
            <a:ext cx="4572000" cy="30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43F46-8BD2-4B02-8B5A-7E6FD4314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Love Is Ministry</a:t>
            </a:r>
          </a:p>
          <a:p>
            <a:pPr lvl="1"/>
            <a:r>
              <a:rPr lang="en-US" dirty="0"/>
              <a:t>After school learning</a:t>
            </a:r>
          </a:p>
          <a:p>
            <a:pPr lvl="1"/>
            <a:r>
              <a:rPr lang="en-US" dirty="0"/>
              <a:t>Adult learning</a:t>
            </a:r>
          </a:p>
          <a:p>
            <a:pPr lvl="1"/>
            <a:r>
              <a:rPr lang="en-US" dirty="0"/>
              <a:t>Citizenship classes</a:t>
            </a:r>
          </a:p>
          <a:p>
            <a:pPr lvl="1"/>
            <a:r>
              <a:rPr lang="en-US" dirty="0"/>
              <a:t>Mentorships</a:t>
            </a:r>
          </a:p>
        </p:txBody>
      </p:sp>
      <p:pic>
        <p:nvPicPr>
          <p:cNvPr id="7" name="Picture 2" descr="https://loveisministry.org/wp-content/uploads/2017/03/website-logo2.png">
            <a:extLst>
              <a:ext uri="{FF2B5EF4-FFF2-40B4-BE49-F238E27FC236}">
                <a16:creationId xmlns:a16="http://schemas.microsoft.com/office/drawing/2014/main" id="{4C53EE21-3F7F-4B1D-AB7E-3FC9FA59FB0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16"/>
          <a:stretch/>
        </p:blipFill>
        <p:spPr bwMode="auto">
          <a:xfrm>
            <a:off x="2156792" y="2584236"/>
            <a:ext cx="2849216" cy="26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0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912E4-8DAC-4D03-A089-FD19504A81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Summer soccer league</a:t>
            </a:r>
          </a:p>
          <a:p>
            <a:pPr lvl="1"/>
            <a:r>
              <a:rPr lang="en-US" dirty="0"/>
              <a:t>Hundreds of kids</a:t>
            </a:r>
          </a:p>
          <a:p>
            <a:pPr lvl="1"/>
            <a:r>
              <a:rPr lang="en-US" dirty="0"/>
              <a:t>Limited staff</a:t>
            </a:r>
          </a:p>
          <a:p>
            <a:pPr lvl="1"/>
            <a:r>
              <a:rPr lang="en-US" dirty="0"/>
              <a:t>Event operations logistics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4021F2-E60D-460F-AD9F-C204BFFBC5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171700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3656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E0F9F1-10EB-4D86-BA5D-1327813FAA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400" y="2171700"/>
            <a:ext cx="4572000" cy="3429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7CB3B7-94E5-4D34-B99F-A372370BF3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Event registration</a:t>
            </a:r>
          </a:p>
          <a:p>
            <a:pPr lvl="1"/>
            <a:r>
              <a:rPr lang="en-US" dirty="0"/>
              <a:t>Registration of unregistered teams</a:t>
            </a:r>
          </a:p>
          <a:p>
            <a:pPr lvl="1"/>
            <a:r>
              <a:rPr lang="en-US" dirty="0"/>
              <a:t>Player tracking</a:t>
            </a:r>
          </a:p>
          <a:p>
            <a:pPr lvl="1"/>
            <a:r>
              <a:rPr lang="en-US" dirty="0"/>
              <a:t>Multiple manual input via web form for each player</a:t>
            </a:r>
          </a:p>
          <a:p>
            <a:pPr lvl="1"/>
            <a:r>
              <a:rPr lang="en-US" dirty="0"/>
              <a:t>Language barriers</a:t>
            </a:r>
          </a:p>
          <a:p>
            <a:pPr lvl="1"/>
            <a:r>
              <a:rPr lang="en-US" dirty="0"/>
              <a:t>Potentially takes hours before even the first game begins</a:t>
            </a:r>
          </a:p>
        </p:txBody>
      </p:sp>
    </p:spTree>
    <p:extLst>
      <p:ext uri="{BB962C8B-B14F-4D97-AF65-F5344CB8AC3E}">
        <p14:creationId xmlns:p14="http://schemas.microsoft.com/office/powerpoint/2010/main" val="12288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Process/Infrastructure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F4BEE-79EA-47D7-814F-A41E82B7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251005"/>
            <a:ext cx="6629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7408C-5280-43C9-BEF3-818C94BD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78" y="1864280"/>
            <a:ext cx="7674045" cy="38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987C5-A7EE-46FB-B034-91ADD42B5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956" y="1981199"/>
            <a:ext cx="5136444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ImageNet</a:t>
            </a:r>
            <a:endParaRPr lang="en-US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A project which classifies and maintains DB of images in different categories. </a:t>
            </a:r>
          </a:p>
          <a:p>
            <a:pPr lvl="1"/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dirty="0">
                <a:cs typeface="Arial"/>
              </a:rPr>
              <a:t>Transfer Learning</a:t>
            </a:r>
          </a:p>
          <a:p>
            <a:pPr lvl="1"/>
            <a:r>
              <a:rPr lang="en-US" sz="1600" dirty="0">
                <a:cs typeface="Arial"/>
              </a:rPr>
              <a:t>Transfer of learnings from one algorithm to other</a:t>
            </a:r>
            <a:endParaRPr lang="en-US" dirty="0">
              <a:cs typeface="Arial"/>
            </a:endParaRPr>
          </a:p>
          <a:p>
            <a:pPr>
              <a:buFont typeface="Arial"/>
              <a:buChar char="▪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282D5C-D237-4DEC-81A2-A8871D550A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272553"/>
            <a:ext cx="4572000" cy="3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694</TotalTime>
  <Words>420</Words>
  <Application>Microsoft Office PowerPoint</Application>
  <PresentationFormat>Widescreen</PresentationFormat>
  <Paragraphs>104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Diamond Grid 16x9</vt:lpstr>
      <vt:lpstr>Facial Recognition and Identification: Enhancing Event Operations</vt:lpstr>
      <vt:lpstr>Presentation Contents</vt:lpstr>
      <vt:lpstr>Refugee Support Logistics</vt:lpstr>
      <vt:lpstr>The Organization</vt:lpstr>
      <vt:lpstr>The Problem</vt:lpstr>
      <vt:lpstr>The Problem</vt:lpstr>
      <vt:lpstr>Current Process/Infrastructure</vt:lpstr>
      <vt:lpstr>Proposed Infrastructure</vt:lpstr>
      <vt:lpstr>Image Classification</vt:lpstr>
      <vt:lpstr>Image Classification</vt:lpstr>
      <vt:lpstr>Model selection</vt:lpstr>
      <vt:lpstr>Data set</vt:lpstr>
      <vt:lpstr>Model selection - Accuracy</vt:lpstr>
      <vt:lpstr>Trial 1 – Local model + Cloud ML API</vt:lpstr>
      <vt:lpstr>Trial 2 –  Train and Deploy using Cloud ML</vt:lpstr>
      <vt:lpstr>Trial 3 – Local model + Compute instance</vt:lpstr>
      <vt:lpstr>Trial 3 – Storage Bucket</vt:lpstr>
      <vt:lpstr>Trial 3 – Prediction</vt:lpstr>
      <vt:lpstr>Challenges</vt:lpstr>
      <vt:lpstr>Conclusion and 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 and Identification: Enhancing Event Operations</dc:title>
  <dc:creator>Brian Lee</dc:creator>
  <cp:lastModifiedBy>ML</cp:lastModifiedBy>
  <cp:revision>71</cp:revision>
  <dcterms:created xsi:type="dcterms:W3CDTF">2018-08-02T01:36:29Z</dcterms:created>
  <dcterms:modified xsi:type="dcterms:W3CDTF">2018-08-09T00:47:54Z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